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notesMasterIdLst>
    <p:notesMasterId r:id="rId15"/>
  </p:notesMasterIdLst>
  <p:sldIdLst>
    <p:sldId id="256" r:id="rId2"/>
    <p:sldId id="257" r:id="rId3"/>
    <p:sldId id="267" r:id="rId4"/>
    <p:sldId id="258" r:id="rId5"/>
    <p:sldId id="259" r:id="rId6"/>
    <p:sldId id="264" r:id="rId7"/>
    <p:sldId id="268" r:id="rId8"/>
    <p:sldId id="260" r:id="rId9"/>
    <p:sldId id="265" r:id="rId10"/>
    <p:sldId id="261" r:id="rId11"/>
    <p:sldId id="266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3" autoAdjust="0"/>
    <p:restoredTop sz="79083" autoAdjust="0"/>
  </p:normalViewPr>
  <p:slideViewPr>
    <p:cSldViewPr snapToGrid="0">
      <p:cViewPr varScale="1">
        <p:scale>
          <a:sx n="95" d="100"/>
          <a:sy n="95" d="100"/>
        </p:scale>
        <p:origin x="10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1511A-2D52-4C84-8CF3-750FE1663199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2A4E2-66F7-4668-996A-E7ED80A2DF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494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/>
              <a:t>20 Minutes</a:t>
            </a:r>
          </a:p>
          <a:p>
            <a:r>
              <a:rPr lang="en-GB" b="0" dirty="0"/>
              <a:t>3 - Intro</a:t>
            </a:r>
          </a:p>
          <a:p>
            <a:r>
              <a:rPr lang="en-GB" b="0" dirty="0"/>
              <a:t>3 - Building</a:t>
            </a:r>
          </a:p>
          <a:p>
            <a:r>
              <a:rPr lang="en-GB" b="0" dirty="0"/>
              <a:t>3 – Painting</a:t>
            </a:r>
          </a:p>
          <a:p>
            <a:r>
              <a:rPr lang="en-GB" b="0" dirty="0"/>
              <a:t>3 -  Playing</a:t>
            </a:r>
          </a:p>
          <a:p>
            <a:r>
              <a:rPr lang="en-GB" b="0" dirty="0"/>
              <a:t>3 – Benefits</a:t>
            </a:r>
          </a:p>
          <a:p>
            <a:r>
              <a:rPr lang="en-GB" b="0" dirty="0"/>
              <a:t>5 – Questions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WHO AM I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7623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2699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Core Rules</a:t>
            </a:r>
          </a:p>
          <a:p>
            <a:r>
              <a:rPr lang="en-GB" dirty="0"/>
              <a:t>Army Book</a:t>
            </a:r>
          </a:p>
          <a:p>
            <a:r>
              <a:rPr lang="en-GB" dirty="0"/>
              <a:t>Selection of ‘Units’ with various pieces of ‘</a:t>
            </a:r>
            <a:r>
              <a:rPr lang="en-GB" dirty="0" err="1"/>
              <a:t>wargear</a:t>
            </a:r>
            <a:r>
              <a:rPr lang="en-GB" dirty="0"/>
              <a:t>’</a:t>
            </a:r>
          </a:p>
          <a:p>
            <a:r>
              <a:rPr lang="en-GB" dirty="0"/>
              <a:t>Games played with a ‘power level’ or ‘points total’, have to make a list that fits in this size</a:t>
            </a:r>
          </a:p>
          <a:p>
            <a:r>
              <a:rPr lang="en-GB" dirty="0"/>
              <a:t>9</a:t>
            </a:r>
            <a:r>
              <a:rPr lang="en-GB" baseline="30000" dirty="0"/>
              <a:t>th</a:t>
            </a:r>
            <a:r>
              <a:rPr lang="en-GB" dirty="0"/>
              <a:t> edition has lots of special rules for each faction!</a:t>
            </a:r>
          </a:p>
          <a:p>
            <a:r>
              <a:rPr lang="en-GB" dirty="0"/>
              <a:t>Pick a mission</a:t>
            </a:r>
          </a:p>
          <a:p>
            <a:r>
              <a:rPr lang="en-GB" dirty="0"/>
              <a:t>Place terrain, armies</a:t>
            </a:r>
          </a:p>
          <a:p>
            <a:r>
              <a:rPr lang="en-GB" dirty="0"/>
              <a:t>Take turns to move, use psychic powers, shoot, charge, fight, morale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103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Computers are all consuming</a:t>
            </a:r>
          </a:p>
          <a:p>
            <a:r>
              <a:rPr lang="en-GB" dirty="0"/>
              <a:t>Useful to have hobbies that don’t revolve around the PC</a:t>
            </a:r>
          </a:p>
          <a:p>
            <a:r>
              <a:rPr lang="en-GB" dirty="0"/>
              <a:t>Creative endeavour at all points! 3 very nice hobbies for that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845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17 years ago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1362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 games</a:t>
            </a:r>
          </a:p>
          <a:p>
            <a:endParaRPr lang="en-GB" dirty="0"/>
          </a:p>
          <a:p>
            <a:r>
              <a:rPr lang="en-GB" dirty="0"/>
              <a:t>Warhammer Fantasy</a:t>
            </a:r>
          </a:p>
          <a:p>
            <a:r>
              <a:rPr lang="en-GB" dirty="0"/>
              <a:t>Warhammer 40,000</a:t>
            </a:r>
          </a:p>
          <a:p>
            <a:r>
              <a:rPr lang="en-GB" dirty="0"/>
              <a:t>Lord of the Rings</a:t>
            </a:r>
          </a:p>
          <a:p>
            <a:endParaRPr lang="en-GB" dirty="0"/>
          </a:p>
          <a:p>
            <a:r>
              <a:rPr lang="en-GB" dirty="0"/>
              <a:t>Tabletop Strategy Wargames</a:t>
            </a:r>
          </a:p>
          <a:p>
            <a:r>
              <a:rPr lang="en-GB" dirty="0"/>
              <a:t>Build models, create an army, throw a lot of dice and make copious use of measuring tapes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573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996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Wishlist</a:t>
            </a:r>
          </a:p>
          <a:p>
            <a:endParaRPr lang="en-GB" dirty="0"/>
          </a:p>
          <a:p>
            <a:r>
              <a:rPr lang="en-GB" dirty="0"/>
              <a:t>Over the years collected a few sets of models, never actually played the game (too much measuring, didn’t know anyone else playing)</a:t>
            </a:r>
          </a:p>
          <a:p>
            <a:endParaRPr lang="en-GB" dirty="0"/>
          </a:p>
          <a:p>
            <a:r>
              <a:rPr lang="en-GB" dirty="0"/>
              <a:t>University happened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6846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Big nerd,</a:t>
            </a:r>
          </a:p>
          <a:p>
            <a:r>
              <a:rPr lang="en-GB" dirty="0"/>
              <a:t>Also play </a:t>
            </a:r>
            <a:r>
              <a:rPr lang="en-GB" dirty="0" err="1"/>
              <a:t>DnD</a:t>
            </a:r>
            <a:endParaRPr lang="en-GB" dirty="0"/>
          </a:p>
          <a:p>
            <a:r>
              <a:rPr lang="en-GB" dirty="0"/>
              <a:t>3d Printing</a:t>
            </a:r>
          </a:p>
          <a:p>
            <a:r>
              <a:rPr lang="en-GB" dirty="0"/>
              <a:t>How to paint?</a:t>
            </a:r>
          </a:p>
          <a:p>
            <a:r>
              <a:rPr lang="en-GB" dirty="0"/>
              <a:t>Videos are dangerous – seeing a lot of Warhammer again..</a:t>
            </a:r>
          </a:p>
          <a:p>
            <a:r>
              <a:rPr lang="en-GB" dirty="0"/>
              <a:t>Pandemic!</a:t>
            </a:r>
          </a:p>
          <a:p>
            <a:r>
              <a:rPr lang="en-GB" dirty="0"/>
              <a:t>Just one box…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7901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Buy a box</a:t>
            </a:r>
          </a:p>
          <a:p>
            <a:r>
              <a:rPr lang="en-GB" dirty="0"/>
              <a:t>Sprue (sheet of plastic parts)</a:t>
            </a:r>
          </a:p>
          <a:p>
            <a:r>
              <a:rPr lang="en-GB" dirty="0"/>
              <a:t>Like </a:t>
            </a:r>
            <a:r>
              <a:rPr lang="en-GB" dirty="0" err="1"/>
              <a:t>airfix</a:t>
            </a:r>
            <a:r>
              <a:rPr lang="en-GB" dirty="0"/>
              <a:t> or other model kits</a:t>
            </a:r>
          </a:p>
          <a:p>
            <a:endParaRPr lang="en-GB" dirty="0"/>
          </a:p>
          <a:p>
            <a:r>
              <a:rPr lang="en-GB" dirty="0"/>
              <a:t>Varying degrees of customisation</a:t>
            </a:r>
          </a:p>
          <a:p>
            <a:endParaRPr lang="en-GB" dirty="0"/>
          </a:p>
          <a:p>
            <a:r>
              <a:rPr lang="en-GB" dirty="0"/>
              <a:t>‘green stuff’ (epoxy putty) to sculpt on 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998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Some people go to great lengths to fan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1893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A4E2-66F7-4668-996A-E7ED80A2DFC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8096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267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1766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05992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5270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778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5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522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5293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407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502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618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0308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5451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048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364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405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B2AF5-DC03-4B57-A085-17D732DD81DC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8AF1B1-26F2-41B7-B34A-24F3CE9072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293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  <p:sldLayoutId id="2147483849" r:id="rId15"/>
    <p:sldLayoutId id="214748385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38837-55B8-4D9B-96C4-827540C01F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171" y="-352125"/>
            <a:ext cx="9144000" cy="2387600"/>
          </a:xfrm>
        </p:spPr>
        <p:txBody>
          <a:bodyPr>
            <a:normAutofit/>
          </a:bodyPr>
          <a:lstStyle/>
          <a:p>
            <a:r>
              <a:rPr lang="en-GB" dirty="0"/>
              <a:t>Rediscovering Painting Angry Spacemen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6F1844-7499-45EF-B4E1-A2147BB5E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31" y="895253"/>
            <a:ext cx="8023653" cy="601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94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A00C6-AE3A-4824-A097-6753B4A4E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Painting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DD8FE3-CA6A-4087-90C1-F0EFF9432F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24" y="130629"/>
            <a:ext cx="51435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E578A8-FA9F-4AEE-9B82-FDB9D26823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278" y="1184279"/>
            <a:ext cx="4353262" cy="580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90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785AA-6272-4F1E-8D5E-EA307DE59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Painting</a:t>
            </a:r>
          </a:p>
        </p:txBody>
      </p:sp>
      <p:pic>
        <p:nvPicPr>
          <p:cNvPr id="4" name="VID_20210107_144820">
            <a:hlinkClick r:id="" action="ppaction://media"/>
            <a:extLst>
              <a:ext uri="{FF2B5EF4-FFF2-40B4-BE49-F238E27FC236}">
                <a16:creationId xmlns:a16="http://schemas.microsoft.com/office/drawing/2014/main" id="{CDA720CE-9E24-430F-825C-FF7BFAEDA9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3300" y="249238"/>
            <a:ext cx="3576638" cy="6359525"/>
          </a:xfrm>
        </p:spPr>
      </p:pic>
    </p:spTree>
    <p:extLst>
      <p:ext uri="{BB962C8B-B14F-4D97-AF65-F5344CB8AC3E}">
        <p14:creationId xmlns:p14="http://schemas.microsoft.com/office/powerpoint/2010/main" val="3641574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84E84-3CA0-480A-9E30-6FDBFA172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Playing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CC7D97-8B7F-41B9-AF39-025537E3D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6" y="1690688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07F373-B44B-468A-9B22-CDD5E52F65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470" y="1690686"/>
            <a:ext cx="5801785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651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0D196-1CD0-4C38-B276-ED0B6564F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Escaping the Digital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4246E-06FB-4C8E-BA7D-1A4F65519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Computers are all consuming!</a:t>
            </a:r>
          </a:p>
          <a:p>
            <a:r>
              <a:rPr lang="en-GB" dirty="0"/>
              <a:t>Analogue hobbies are a huge boon in current times</a:t>
            </a:r>
          </a:p>
          <a:p>
            <a:r>
              <a:rPr lang="en-GB" dirty="0"/>
              <a:t>You might already have an excellent outlet hiding in your own history, just waiting to be dusted off!</a:t>
            </a:r>
          </a:p>
        </p:txBody>
      </p:sp>
    </p:spTree>
    <p:extLst>
      <p:ext uri="{BB962C8B-B14F-4D97-AF65-F5344CB8AC3E}">
        <p14:creationId xmlns:p14="http://schemas.microsoft.com/office/powerpoint/2010/main" val="2589402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897B1-058D-4667-B42F-70CC976D7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I was a boy..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9461CF-C3F8-4A5E-B211-CB47990B3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690024"/>
            <a:ext cx="580178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9706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897B1-058D-4667-B42F-70CC976D7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I was a boy..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2B86D-8DDB-429D-93FE-6AD96F9D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74E22A8-B0F6-42F8-99E8-8CD33787A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68" y="1417638"/>
            <a:ext cx="3812089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B0E4426-2AE8-4696-8F07-50ABB63B0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4757" y="1417638"/>
            <a:ext cx="3786313" cy="5210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CBF5C62-73D0-40CE-8251-BA00518DC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332" y="1417637"/>
            <a:ext cx="3681428" cy="5160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1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897B1-058D-4667-B42F-70CC976D7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I was a boy..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A9007E-B7F2-4B37-BC63-41C949CA48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488" y="1410789"/>
            <a:ext cx="3967843" cy="529045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892428-8F42-4F89-95B6-A2D75FE27F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664" y="1410790"/>
            <a:ext cx="3967843" cy="529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189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897B1-058D-4667-B42F-70CC976D7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When I was a boy..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347A52-6148-41CF-B63B-26A09B2CD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87" y="1578720"/>
            <a:ext cx="6018561" cy="45139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C7D064-C0BC-4CAE-9FD0-992B5EE450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4114" y="475861"/>
            <a:ext cx="4429708" cy="590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18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09002-538E-40CB-A041-8DF823F5F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DnD</a:t>
            </a:r>
            <a:r>
              <a:rPr lang="en-GB" dirty="0"/>
              <a:t>, The </a:t>
            </a:r>
            <a:r>
              <a:rPr lang="en-GB" dirty="0" err="1"/>
              <a:t>Youtube</a:t>
            </a:r>
            <a:r>
              <a:rPr lang="en-GB" dirty="0"/>
              <a:t> Algorithm, and a Pandemic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29D5F4-CC85-48B9-91B2-8E07CB40B7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16" y="1810544"/>
            <a:ext cx="580178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CB72DC-7007-4F3F-AD20-066D1F57EB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229" y="1810543"/>
            <a:ext cx="5801785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80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F55BA-7442-401D-8E4B-9BE23966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with a Vengeance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D3F3EE-49A5-4AAB-98B3-81EB6DA8A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005"/>
            <a:ext cx="8136294" cy="610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069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35834-D279-4936-80C7-11000D174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C6A77C-4186-4625-89AD-6333F8C114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884" y="1561638"/>
            <a:ext cx="5801197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6C98E1-E36A-4296-8ED7-560C2F866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16" y="1561638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57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4834C-8891-4BAB-A1CA-1D4013D52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</a:t>
            </a:r>
          </a:p>
        </p:txBody>
      </p:sp>
      <p:pic>
        <p:nvPicPr>
          <p:cNvPr id="4" name="VID_20200909_202848">
            <a:hlinkClick r:id="" action="ppaction://media"/>
            <a:extLst>
              <a:ext uri="{FF2B5EF4-FFF2-40B4-BE49-F238E27FC236}">
                <a16:creationId xmlns:a16="http://schemas.microsoft.com/office/drawing/2014/main" id="{3B67B4D5-1117-417D-8592-4179EB023C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7690" y="1270000"/>
            <a:ext cx="8596312" cy="4835525"/>
          </a:xfrm>
        </p:spPr>
      </p:pic>
    </p:spTree>
    <p:extLst>
      <p:ext uri="{BB962C8B-B14F-4D97-AF65-F5344CB8AC3E}">
        <p14:creationId xmlns:p14="http://schemas.microsoft.com/office/powerpoint/2010/main" val="3161058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809</TotalTime>
  <Words>350</Words>
  <Application>Microsoft Office PowerPoint</Application>
  <PresentationFormat>Widescreen</PresentationFormat>
  <Paragraphs>79</Paragraphs>
  <Slides>13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Wingdings 3</vt:lpstr>
      <vt:lpstr>Facet</vt:lpstr>
      <vt:lpstr>Rediscovering Painting Angry Spacemen</vt:lpstr>
      <vt:lpstr>When I was a boy..</vt:lpstr>
      <vt:lpstr>When I was a boy..</vt:lpstr>
      <vt:lpstr>When I was a boy..</vt:lpstr>
      <vt:lpstr>When I was a boy..</vt:lpstr>
      <vt:lpstr>DnD, The Youtube Algorithm, and a Pandemic</vt:lpstr>
      <vt:lpstr>Back with a Vengeance</vt:lpstr>
      <vt:lpstr>Building</vt:lpstr>
      <vt:lpstr>Building</vt:lpstr>
      <vt:lpstr>Painting</vt:lpstr>
      <vt:lpstr>Painting</vt:lpstr>
      <vt:lpstr>Playing</vt:lpstr>
      <vt:lpstr>Escaping the Digital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Rediscovering Painting Angry Spacemen</dc:title>
  <dc:creator>Tom Whiteley</dc:creator>
  <cp:lastModifiedBy>Tom Whiteley</cp:lastModifiedBy>
  <cp:revision>13</cp:revision>
  <dcterms:created xsi:type="dcterms:W3CDTF">2021-10-21T08:23:41Z</dcterms:created>
  <dcterms:modified xsi:type="dcterms:W3CDTF">2021-10-28T11:23:48Z</dcterms:modified>
</cp:coreProperties>
</file>

<file path=docProps/thumbnail.jpeg>
</file>